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9" r:id="rId2"/>
    <p:sldId id="258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 guide" id="{DA817775-2A68-42E4-99DD-3DBB1655C802}">
          <p14:sldIdLst>
            <p14:sldId id="259"/>
          </p14:sldIdLst>
        </p14:section>
        <p14:section name="SmartHub scanner page" id="{EF034B04-1F63-47AD-A91B-EA22F7AF4FF8}">
          <p14:sldIdLst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522"/>
    <a:srgbClr val="0D4C5B"/>
    <a:srgbClr val="45C6E5"/>
    <a:srgbClr val="79AEA4"/>
    <a:srgbClr val="D5F0F3"/>
    <a:srgbClr val="B5E4E9"/>
    <a:srgbClr val="85D3DB"/>
    <a:srgbClr val="83D1DA"/>
    <a:srgbClr val="EDFBFB"/>
    <a:srgbClr val="28B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 autoAdjust="0"/>
    <p:restoredTop sz="96404" autoAdjust="0"/>
  </p:normalViewPr>
  <p:slideViewPr>
    <p:cSldViewPr snapToGrid="0">
      <p:cViewPr varScale="1">
        <p:scale>
          <a:sx n="101" d="100"/>
          <a:sy n="101" d="100"/>
        </p:scale>
        <p:origin x="120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6464-858E-48C2-9984-EB35482CA7F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3EA05-004A-4B63-910E-3B6886331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5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9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B9F46-FCC4-4886-B5F0-9EB82C32D6E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g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457200"/>
            <a:ext cx="9677400" cy="54292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4875" y="561975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Reading guide: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010287" y="989291"/>
            <a:ext cx="692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Index: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6442" y="1123713"/>
            <a:ext cx="672654" cy="1325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1036082"/>
            <a:ext cx="5009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1">
                    <a:lumMod val="75000"/>
                  </a:schemeClr>
                </a:solidFill>
                <a:latin typeface="inherit"/>
              </a:rPr>
              <a:t>Ratio between 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  <a:latin typeface="inherit"/>
              </a:rPr>
              <a:t>the size of the object to the size of the 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  <a:latin typeface="inherit"/>
              </a:rPr>
              <a:t>screen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en-US" sz="1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56442" y="1448635"/>
            <a:ext cx="672654" cy="1325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2300" y="1361004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>
                <a:solidFill>
                  <a:schemeClr val="accent2">
                    <a:lumMod val="75000"/>
                  </a:schemeClr>
                </a:solidFill>
                <a:latin typeface="inherit"/>
              </a:rPr>
              <a:t>A particular value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6683" y="1770741"/>
            <a:ext cx="672654" cy="1325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2299" y="1683111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6">
                    <a:lumMod val="75000"/>
                  </a:schemeClr>
                </a:solidFill>
                <a:latin typeface="inherit"/>
              </a:rPr>
              <a:t>Dimension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inherit"/>
              </a:rPr>
              <a:t>in inch unit</a:t>
            </a:r>
            <a:endParaRPr lang="en-US" altLang="en-US" sz="14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287" y="3342859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Acronyms: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2299" y="3358247"/>
            <a:ext cx="5299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Width and Height ratio, calculate by actual dimension in inch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0981" y="33582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W/H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0981" y="365174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299" y="3651748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size in point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0981" y="394525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FF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2298" y="400527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family</a:t>
            </a:r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1" y="769016"/>
            <a:ext cx="3191256" cy="5673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  <a:endParaRPr lang="en-US" sz="1000" b="1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8331" y="6611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84" y="769016"/>
            <a:ext cx="3191256" cy="567334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4685606" y="773080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03036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=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629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+</a:t>
            </a:r>
            <a:endParaRPr lang="en-US" sz="3000" b="1"/>
          </a:p>
        </p:txBody>
      </p:sp>
      <p:sp>
        <p:nvSpPr>
          <p:cNvPr id="67" name="TextBox 66"/>
          <p:cNvSpPr txBox="1"/>
          <p:nvPr/>
        </p:nvSpPr>
        <p:spPr>
          <a:xfrm>
            <a:off x="0" y="91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Background</a:t>
            </a:r>
            <a:endParaRPr lang="en-US" b="1" u="sng"/>
          </a:p>
        </p:txBody>
      </p:sp>
      <p:cxnSp>
        <p:nvCxnSpPr>
          <p:cNvPr id="68" name="Straight Connector 67"/>
          <p:cNvCxnSpPr/>
          <p:nvPr/>
        </p:nvCxnSpPr>
        <p:spPr>
          <a:xfrm>
            <a:off x="479510" y="1926169"/>
            <a:ext cx="386389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9510" y="769016"/>
            <a:ext cx="0" cy="567334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94558" y="1679948"/>
            <a:ext cx="4716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3.49”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0" y="3814933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6.2”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5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0857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" y="792491"/>
            <a:ext cx="3191256" cy="5673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  <a:endParaRPr lang="en-US" sz="1000" b="1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862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66" y="1285576"/>
            <a:ext cx="256779" cy="2461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" y="1330049"/>
            <a:ext cx="257920" cy="1825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0" y="5596800"/>
            <a:ext cx="940907" cy="4913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6" y="2147545"/>
            <a:ext cx="2868267" cy="2667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56" y="0"/>
            <a:ext cx="3477244" cy="34772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427" y="3547921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63814" y="420754"/>
            <a:ext cx="2824712" cy="26357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63814" y="3132689"/>
            <a:ext cx="0" cy="9949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3174" y="3864819"/>
            <a:ext cx="9044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15/14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88974" y="119513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8974" y="160639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8974" y="4799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8974" y="52947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grpSp>
        <p:nvGrpSpPr>
          <p:cNvPr id="112" name="Group 111"/>
          <p:cNvGrpSpPr/>
          <p:nvPr/>
        </p:nvGrpSpPr>
        <p:grpSpPr>
          <a:xfrm>
            <a:off x="4921661" y="164827"/>
            <a:ext cx="3631789" cy="1350514"/>
            <a:chOff x="4921661" y="164827"/>
            <a:chExt cx="3631789" cy="135051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95500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17" y="508826"/>
              <a:ext cx="256779" cy="2461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95" y="540588"/>
              <a:ext cx="257920" cy="18259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500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9446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536648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9446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60594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4068" y="418379"/>
              <a:ext cx="178033" cy="733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28596" y="829859"/>
              <a:ext cx="23350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366486" y="41837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366486" y="82985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4921661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76266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70586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25191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55006" y="961343"/>
              <a:ext cx="3598444" cy="553998"/>
            </a:xfrm>
            <a:prstGeom prst="rect">
              <a:avLst/>
            </a:prstGeom>
            <a:noFill/>
            <a:ln w="31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50000"/>
                    </a:schemeClr>
                  </a:solidFill>
                </a:rPr>
                <a:t>Note: </a:t>
              </a:r>
              <a:r>
                <a:rPr lang="en-US" sz="1000" smtClean="0"/>
                <a:t>in other screen ratio, the fraction is still the same, when calculate the width and height of the button, take the smaller value and make them equal each other</a:t>
              </a:r>
              <a:endParaRPr lang="en-US" sz="1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9499" y="2823056"/>
            <a:ext cx="2422173" cy="973284"/>
            <a:chOff x="4951138" y="4286262"/>
            <a:chExt cx="2422173" cy="9732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64" y="4581537"/>
              <a:ext cx="940907" cy="49136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951138" y="4547129"/>
              <a:ext cx="2356451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80721" y="5092378"/>
              <a:ext cx="2326868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5967428" y="4745328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solidFill>
                    <a:schemeClr val="accent1">
                      <a:lumMod val="75000"/>
                    </a:schemeClr>
                  </a:solidFill>
                </a:rPr>
                <a:t>0.087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8657" y="4286262"/>
              <a:ext cx="349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89736" y="4745327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W/H  = 1.717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969025" y="4991675"/>
            <a:ext cx="3537476" cy="962986"/>
            <a:chOff x="4960664" y="5428089"/>
            <a:chExt cx="3537476" cy="962986"/>
          </a:xfrm>
        </p:grpSpPr>
        <p:sp>
          <p:nvSpPr>
            <p:cNvPr id="102" name="Rectangle 101"/>
            <p:cNvSpPr/>
            <p:nvPr/>
          </p:nvSpPr>
          <p:spPr>
            <a:xfrm>
              <a:off x="4980721" y="5754407"/>
              <a:ext cx="2120622" cy="194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rgbClr val="F2652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Click to scan Smart Hub</a:t>
              </a:r>
              <a:endParaRPr lang="en-US" sz="1400" b="1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4960664" y="5585714"/>
              <a:ext cx="2640286" cy="730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960664" y="6082722"/>
              <a:ext cx="2741583" cy="5442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96066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05853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72136" y="5609825"/>
              <a:ext cx="700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FS  = 14pt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172136" y="5800042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FF  = Roboto Medium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1721145"/>
            <a:ext cx="257920" cy="18259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76266" y="1695746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2141673"/>
            <a:ext cx="256779" cy="2461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76266" y="2143433"/>
            <a:ext cx="3305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storage device page (Refer storage device page)</a:t>
            </a:r>
            <a:endParaRPr lang="en-US" sz="100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00857" y="2695575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00857" y="4810506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366519" y="380884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Toggle Bluetooth button, use to turn on and off bluetooth</a:t>
            </a:r>
            <a:endParaRPr lang="en-US"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01" y="4111743"/>
            <a:ext cx="438668" cy="23904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57" y="4443104"/>
            <a:ext cx="438912" cy="22921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365625" y="4111635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off</a:t>
            </a:r>
            <a:endParaRPr lang="en-US" sz="1000"/>
          </a:p>
        </p:txBody>
      </p:sp>
      <p:sp>
        <p:nvSpPr>
          <p:cNvPr id="127" name="TextBox 126"/>
          <p:cNvSpPr txBox="1"/>
          <p:nvPr/>
        </p:nvSpPr>
        <p:spPr>
          <a:xfrm>
            <a:off x="5352169" y="442629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365625" y="5954661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Suggestion text</a:t>
            </a:r>
            <a:endParaRPr lang="en-US" sz="1000"/>
          </a:p>
        </p:txBody>
      </p:sp>
      <p:sp>
        <p:nvSpPr>
          <p:cNvPr id="132" name="Rectangle 131"/>
          <p:cNvSpPr/>
          <p:nvPr/>
        </p:nvSpPr>
        <p:spPr>
          <a:xfrm>
            <a:off x="3829843" y="1024651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0.026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3842347" y="129850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842347" y="3593405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0.563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836632" y="495035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0.087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36632" y="587271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0.206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488974" y="646239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9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187</Words>
  <Application>Microsoft Office PowerPoint</Application>
  <PresentationFormat>Widescreen</PresentationFormat>
  <Paragraphs>53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inherit</vt:lpstr>
      <vt:lpstr>Roboto Medium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50</cp:revision>
  <dcterms:created xsi:type="dcterms:W3CDTF">2021-05-10T07:36:29Z</dcterms:created>
  <dcterms:modified xsi:type="dcterms:W3CDTF">2021-06-10T16:23:39Z</dcterms:modified>
</cp:coreProperties>
</file>